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m4a" ContentType="audi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8" r:id="rId4"/>
    <p:sldId id="257" r:id="rId5"/>
    <p:sldId id="269" r:id="rId6"/>
    <p:sldId id="259" r:id="rId7"/>
    <p:sldId id="260" r:id="rId8"/>
    <p:sldId id="268" r:id="rId9"/>
    <p:sldId id="261" r:id="rId10"/>
    <p:sldId id="274" r:id="rId11"/>
    <p:sldId id="272" r:id="rId12"/>
    <p:sldId id="273" r:id="rId13"/>
    <p:sldId id="262" r:id="rId14"/>
    <p:sldId id="263" r:id="rId15"/>
    <p:sldId id="264" r:id="rId16"/>
    <p:sldId id="265" r:id="rId17"/>
    <p:sldId id="270" r:id="rId18"/>
    <p:sldId id="266" r:id="rId19"/>
    <p:sldId id="267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1" d="100"/>
          <a:sy n="71" d="100"/>
        </p:scale>
        <p:origin x="-11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eg>
</file>

<file path=ppt/media/image4.jpeg>
</file>

<file path=ppt/media/image5.JPG>
</file>

<file path=ppt/media/image6.gif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p:transition xmlns:p14="http://schemas.microsoft.com/office/powerpoint/2010/main" spd="slow" advClick="0" advTm="85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  <p:transition xmlns:p14="http://schemas.microsoft.com/office/powerpoint/2010/main" spd="slow" advClick="0" advTm="85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p:transition xmlns:p14="http://schemas.microsoft.com/office/powerpoint/2010/main" spd="slow" advClick="0" advTm="85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  <p:transition xmlns:p14="http://schemas.microsoft.com/office/powerpoint/2010/main" spd="slow" advClick="0" advTm="85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  <p:transition xmlns:p14="http://schemas.microsoft.com/office/powerpoint/2010/main" spd="slow" advClick="0" advTm="85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p:transition xmlns:p14="http://schemas.microsoft.com/office/powerpoint/2010/main" spd="slow" advClick="0" advTm="85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  <p:transition xmlns:p14="http://schemas.microsoft.com/office/powerpoint/2010/main" spd="slow" advClick="0" advTm="85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p:transition xmlns:p14="http://schemas.microsoft.com/office/powerpoint/2010/main" spd="slow" advClick="0" advTm="85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  <p:transition xmlns:p14="http://schemas.microsoft.com/office/powerpoint/2010/main" spd="slow" advClick="0" advTm="85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  <p:transition xmlns:p14="http://schemas.microsoft.com/office/powerpoint/2010/main" spd="slow" advClick="0" advTm="85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  <p:transition xmlns:p14="http://schemas.microsoft.com/office/powerpoint/2010/main" spd="slow" advClick="0" advTm="850"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7/20/12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xmlns:p14="http://schemas.microsoft.com/office/powerpoint/2010/main" spd="slow" advClick="0" advTm="850"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twilightraven.com" TargetMode="External"/><Relationship Id="rId3" Type="http://schemas.openxmlformats.org/officeDocument/2006/relationships/hyperlink" Target="https://www.facebook.com/TwilightRavenDevelopment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gg.me/p/174066?a=882762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admin@twilightraven.com" TargetMode="External"/><Relationship Id="rId3" Type="http://schemas.openxmlformats.org/officeDocument/2006/relationships/hyperlink" Target="mailto:Ted_gress@yahoo.com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Fantasy Saga D-Type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 y </a:t>
            </a:r>
            <a:r>
              <a:rPr lang="en-US" dirty="0" err="1" smtClean="0"/>
              <a:t>TwilightRaven</a:t>
            </a:r>
            <a:r>
              <a:rPr lang="en-US" dirty="0" smtClean="0"/>
              <a:t> Games</a:t>
            </a:r>
          </a:p>
          <a:p>
            <a:endParaRPr lang="en-US" dirty="0" smtClean="0"/>
          </a:p>
          <a:p>
            <a:r>
              <a:rPr lang="en-US" dirty="0" smtClean="0"/>
              <a:t>Friday, July 20, 2012</a:t>
            </a:r>
            <a:endParaRPr lang="en-US" dirty="0"/>
          </a:p>
        </p:txBody>
      </p:sp>
      <p:pic>
        <p:nvPicPr>
          <p:cNvPr id="4" name="11 Coat Check Dream Song 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24037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Game Demo So Far…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6" name="Content Placeholder 5" descr="Screen Shot 2012-06-26 at 5.15.59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44" b="140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21147493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Demo So Far…</a:t>
            </a:r>
            <a:endParaRPr lang="en-US" dirty="0"/>
          </a:p>
        </p:txBody>
      </p:sp>
      <p:pic>
        <p:nvPicPr>
          <p:cNvPr id="4" name="Content Placeholder 3" descr="Screen Shot 2012-06-26 at 2.23.14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84827369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466122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Art in Progress</a:t>
            </a:r>
            <a:endParaRPr lang="en-US" dirty="0"/>
          </a:p>
        </p:txBody>
      </p:sp>
      <p:pic>
        <p:nvPicPr>
          <p:cNvPr id="6" name="Content Placeholder 5" descr="Screen Shot 2012-06-23 at 1.51.19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61614993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in Editing</a:t>
            </a:r>
            <a:endParaRPr lang="en-US" dirty="0"/>
          </a:p>
        </p:txBody>
      </p:sp>
      <p:pic>
        <p:nvPicPr>
          <p:cNvPr id="4" name="Content Placeholder 3" descr="Screen Shot 2012-06-24 at 6.56.13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09" b="1460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99924416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in Editing Continued…</a:t>
            </a:r>
            <a:endParaRPr lang="en-US" dirty="0"/>
          </a:p>
        </p:txBody>
      </p:sp>
      <p:pic>
        <p:nvPicPr>
          <p:cNvPr id="4" name="Content Placeholder 3" descr="Screen Shot 2012-06-26 at 4.31.3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23" b="138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06556814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Check out Fantasy Saga D-Type </a:t>
            </a:r>
            <a:br>
              <a:rPr lang="en-US" dirty="0" smtClean="0"/>
            </a:br>
            <a:r>
              <a:rPr lang="en-US" dirty="0" smtClean="0"/>
              <a:t>and other games 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tx1">
                    <a:lumMod val="95000"/>
                  </a:schemeClr>
                </a:solidFill>
              </a:rPr>
              <a:t>Follow us and share..</a:t>
            </a:r>
            <a:endParaRPr lang="en-US" sz="3600" dirty="0" smtClean="0">
              <a:solidFill>
                <a:schemeClr val="tx1">
                  <a:lumMod val="95000"/>
                </a:schemeClr>
              </a:solidFill>
              <a:hlinkClick r:id="rId2"/>
            </a:endParaRPr>
          </a:p>
          <a:p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Web: 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  <a:hlinkClick r:id="rId2"/>
              </a:rPr>
              <a:t>http://www.twilightraven.com</a:t>
            </a:r>
            <a:endParaRPr lang="en-US" dirty="0"/>
          </a:p>
          <a:p>
            <a:r>
              <a:rPr lang="en-US" dirty="0" smtClean="0"/>
              <a:t>Twitter: @</a:t>
            </a:r>
            <a:r>
              <a:rPr lang="en-US" dirty="0" err="1" smtClean="0"/>
              <a:t>TwilightRavenGr</a:t>
            </a:r>
            <a:endParaRPr lang="en-US" dirty="0" smtClean="0"/>
          </a:p>
          <a:p>
            <a:r>
              <a:rPr lang="en-US" dirty="0" err="1" smtClean="0"/>
              <a:t>Blogspot</a:t>
            </a:r>
            <a:r>
              <a:rPr lang="en-US" dirty="0" smtClean="0"/>
              <a:t>: </a:t>
            </a:r>
            <a:r>
              <a:rPr lang="en-US" dirty="0" err="1" smtClean="0"/>
              <a:t>twilightravengames.blogspot.com</a:t>
            </a:r>
            <a:endParaRPr lang="en-US" dirty="0"/>
          </a:p>
          <a:p>
            <a:r>
              <a:rPr lang="en-US" dirty="0" err="1" smtClean="0"/>
              <a:t>FaceBook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https://www.facebook.com/</a:t>
            </a:r>
            <a:r>
              <a:rPr lang="en-US" dirty="0" smtClean="0">
                <a:hlinkClick r:id="rId3"/>
              </a:rPr>
              <a:t>TwilightRavenDevelopment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660007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Contribute and Help Fund Us!!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Help fund us on </a:t>
            </a:r>
            <a:r>
              <a:rPr lang="en-US" dirty="0" err="1" smtClean="0"/>
              <a:t>Indiegogo</a:t>
            </a:r>
            <a:r>
              <a:rPr lang="en-US" dirty="0"/>
              <a:t>:  </a:t>
            </a:r>
            <a:r>
              <a:rPr lang="en-US" dirty="0">
                <a:hlinkClick r:id="rId2"/>
              </a:rPr>
              <a:t>http://igg.me/p/174066?a=</a:t>
            </a:r>
            <a:r>
              <a:rPr lang="en-US" dirty="0" smtClean="0">
                <a:hlinkClick r:id="rId2"/>
              </a:rPr>
              <a:t>882762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Help fund us </a:t>
            </a:r>
            <a:r>
              <a:rPr lang="en-US" dirty="0" err="1" smtClean="0"/>
              <a:t>Kickstarter</a:t>
            </a:r>
            <a:r>
              <a:rPr lang="en-US" dirty="0" smtClean="0"/>
              <a:t> too!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591346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Twilight Raven Contact: </a:t>
            </a:r>
            <a:r>
              <a:rPr lang="en-US" dirty="0" smtClean="0">
                <a:hlinkClick r:id="rId2"/>
              </a:rPr>
              <a:t>admin@twilightraven.com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Me (Walter Gress)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t</a:t>
            </a:r>
            <a:r>
              <a:rPr lang="en-US" dirty="0" smtClean="0">
                <a:hlinkClick r:id="rId3"/>
              </a:rPr>
              <a:t>ed_gress@yahoo.com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2626859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Credits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Programming and Artwork: Walter Gress</a:t>
            </a:r>
          </a:p>
          <a:p>
            <a:endParaRPr lang="en-US" dirty="0"/>
          </a:p>
          <a:p>
            <a:r>
              <a:rPr lang="en-US" dirty="0" smtClean="0"/>
              <a:t>Concept and Character Art: Will</a:t>
            </a:r>
          </a:p>
          <a:p>
            <a:endParaRPr lang="en-US" dirty="0"/>
          </a:p>
          <a:p>
            <a:r>
              <a:rPr lang="en-US" dirty="0" smtClean="0"/>
              <a:t>Music by Bright Eyes, “Coat </a:t>
            </a:r>
            <a:r>
              <a:rPr lang="en-US" smtClean="0"/>
              <a:t>Check Dream Song”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749773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Fantasy Saga D-Type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375" y="1600200"/>
            <a:ext cx="8229600" cy="4525963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An Action Role Playing Game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For PC, Mac OS X, iPhone, and Xbox 360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717618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Some concept art…</a:t>
            </a:r>
            <a:endParaRPr lang="en-US" dirty="0"/>
          </a:p>
        </p:txBody>
      </p:sp>
      <p:pic>
        <p:nvPicPr>
          <p:cNvPr id="4" name="Content Placeholder 3" descr="seren_closeup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09" b="1770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0682000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concept art…</a:t>
            </a:r>
            <a:endParaRPr lang="en-US" dirty="0"/>
          </a:p>
        </p:txBody>
      </p:sp>
      <p:pic>
        <p:nvPicPr>
          <p:cNvPr id="5" name="Picture 4" descr="Seren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445" y="1600200"/>
            <a:ext cx="5558429" cy="4543676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569943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Seren “Lit Up”</a:t>
            </a:r>
            <a:endParaRPr lang="en-US" dirty="0"/>
          </a:p>
        </p:txBody>
      </p:sp>
      <p:pic>
        <p:nvPicPr>
          <p:cNvPr id="6" name="Content Placeholder 5" descr="Seren-outline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82" b="24082"/>
          <a:stretch>
            <a:fillRect/>
          </a:stretch>
        </p:blipFill>
        <p:spPr>
          <a:xfrm>
            <a:off x="457200" y="1635976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2965826556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of Seren and Ariel</a:t>
            </a:r>
            <a:endParaRPr lang="en-US" dirty="0"/>
          </a:p>
        </p:txBody>
      </p:sp>
      <p:pic>
        <p:nvPicPr>
          <p:cNvPr id="4" name="Content Placeholder 3" descr="Seren_Design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" b="3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30853791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Pixel Art</a:t>
            </a:r>
            <a:endParaRPr lang="en-US" dirty="0"/>
          </a:p>
        </p:txBody>
      </p:sp>
      <p:pic>
        <p:nvPicPr>
          <p:cNvPr id="4" name="Content Placeholder 3" descr="Seren_idle_4f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02" b="22502"/>
          <a:stretch>
            <a:fillRect/>
          </a:stretch>
        </p:blipFill>
        <p:spPr>
          <a:xfrm>
            <a:off x="457200" y="186485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3977090535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Pixel Art</a:t>
            </a:r>
            <a:endParaRPr lang="en-US" dirty="0"/>
          </a:p>
        </p:txBody>
      </p:sp>
      <p:pic>
        <p:nvPicPr>
          <p:cNvPr id="9" name="Content Placeholder 8" descr="serb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02" b="2250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29546876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Demo so far….</a:t>
            </a:r>
            <a:endParaRPr lang="en-US" dirty="0"/>
          </a:p>
        </p:txBody>
      </p:sp>
      <p:pic>
        <p:nvPicPr>
          <p:cNvPr id="10" name="Content Placeholder 9" descr="Screen Shot 2012-06-26 at 5.15.3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44" b="150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25550279"/>
      </p:ext>
    </p:extLst>
  </p:cSld>
  <p:clrMapOvr>
    <a:masterClrMapping/>
  </p:clrMapOvr>
  <p:transition xmlns:p14="http://schemas.microsoft.com/office/powerpoint/2010/main" spd="slow" advClick="0" advTm="85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49</TotalTime>
  <Words>192</Words>
  <Application>Microsoft Macintosh PowerPoint</Application>
  <PresentationFormat>On-screen Show (4:3)</PresentationFormat>
  <Paragraphs>45</Paragraphs>
  <Slides>19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 Black </vt:lpstr>
      <vt:lpstr>Fantasy Saga D-Type </vt:lpstr>
      <vt:lpstr>Fantasy Saga D-Type</vt:lpstr>
      <vt:lpstr> Some concept art…</vt:lpstr>
      <vt:lpstr>Some concept art…</vt:lpstr>
      <vt:lpstr>Seren “Lit Up”</vt:lpstr>
      <vt:lpstr>More of Seren and Ariel</vt:lpstr>
      <vt:lpstr>Pixel Art</vt:lpstr>
      <vt:lpstr>Pixel Art</vt:lpstr>
      <vt:lpstr>Game Demo so far….</vt:lpstr>
      <vt:lpstr>Game Demo So Far… </vt:lpstr>
      <vt:lpstr>Game Demo So Far…</vt:lpstr>
      <vt:lpstr>PowerPoint Presentation</vt:lpstr>
      <vt:lpstr>Game Art in Progress</vt:lpstr>
      <vt:lpstr>Game in Editing</vt:lpstr>
      <vt:lpstr>Game in Editing Continued…</vt:lpstr>
      <vt:lpstr>Check out Fantasy Saga D-Type  and other games at</vt:lpstr>
      <vt:lpstr>Contribute and Help Fund Us!!</vt:lpstr>
      <vt:lpstr>Contact</vt:lpstr>
      <vt:lpstr>Credits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Fantasy Saga D-Type </dc:title>
  <dc:creator>Walter Gress</dc:creator>
  <cp:lastModifiedBy>Walter Gress</cp:lastModifiedBy>
  <cp:revision>9</cp:revision>
  <dcterms:created xsi:type="dcterms:W3CDTF">2012-07-21T01:42:30Z</dcterms:created>
  <dcterms:modified xsi:type="dcterms:W3CDTF">2012-07-21T02:32:26Z</dcterms:modified>
</cp:coreProperties>
</file>

<file path=docProps/thumbnail.jpeg>
</file>